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-1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A6C13-94F7-D246-BBD9-B52016A22BE1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BCBF3-AE44-7F4D-9AC0-876F50F98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1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262626"/>
                </a:solidFill>
                <a:latin typeface="ArialMT"/>
              </a:rPr>
              <a:t>All </a:t>
            </a:r>
            <a:r>
              <a:rPr lang="en-US" sz="1200" dirty="0" smtClean="0">
                <a:solidFill>
                  <a:srgbClr val="262626"/>
                </a:solidFill>
                <a:latin typeface="ArialMT"/>
              </a:rPr>
              <a:t>benchmarks were tested on a 64-bit Windows 10 Pro desktop machine with 16.0 GB of RAM and an Intel(R) Core(TM) i7-5820K CPU at 3.30 GHz.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98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4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4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7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CBF3-AE44-7F4D-9AC0-876F50F982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1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stheatmap.com/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heatmap.com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heatmap.com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2511175"/>
            <a:ext cx="6498158" cy="1724867"/>
          </a:xfrm>
        </p:spPr>
        <p:txBody>
          <a:bodyPr/>
          <a:lstStyle/>
          <a:p>
            <a:r>
              <a:rPr lang="en-US" dirty="0"/>
              <a:t>Outrageously fast interactive </a:t>
            </a:r>
            <a:r>
              <a:rPr lang="en-US" dirty="0" err="1"/>
              <a:t>heatmap</a:t>
            </a:r>
            <a:r>
              <a:rPr lang="en-US" dirty="0"/>
              <a:t> graphics using R, JavaScript, and </a:t>
            </a:r>
            <a:r>
              <a:rPr lang="en-US" dirty="0" err="1"/>
              <a:t>Plotly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4625817"/>
            <a:ext cx="6498159" cy="9166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Bohdan Khomtchouk, Ph.D.</a:t>
            </a:r>
          </a:p>
          <a:p>
            <a:r>
              <a:rPr lang="en-US" dirty="0" smtClean="0"/>
              <a:t>Department of Biology</a:t>
            </a:r>
          </a:p>
          <a:p>
            <a:r>
              <a:rPr lang="en-US" dirty="0" smtClean="0"/>
              <a:t>Stanford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http://fastheatmap.com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00" y="1600200"/>
            <a:ext cx="5481594" cy="5240506"/>
          </a:xfrm>
        </p:spPr>
      </p:pic>
    </p:spTree>
    <p:extLst>
      <p:ext uri="{BB962C8B-B14F-4D97-AF65-F5344CB8AC3E}">
        <p14:creationId xmlns:p14="http://schemas.microsoft.com/office/powerpoint/2010/main" val="183990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pic>
        <p:nvPicPr>
          <p:cNvPr id="4" name="Content Placeholder 3" descr="future_direction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849" b="-64849"/>
          <a:stretch>
            <a:fillRect/>
          </a:stretch>
        </p:blipFill>
        <p:spPr>
          <a:xfrm>
            <a:off x="0" y="1085313"/>
            <a:ext cx="9111487" cy="4920850"/>
          </a:xfrm>
        </p:spPr>
      </p:pic>
    </p:spTree>
    <p:extLst>
      <p:ext uri="{BB962C8B-B14F-4D97-AF65-F5344CB8AC3E}">
        <p14:creationId xmlns:p14="http://schemas.microsoft.com/office/powerpoint/2010/main" val="16813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it!</a:t>
            </a:r>
            <a:endParaRPr lang="en-US" dirty="0"/>
          </a:p>
        </p:txBody>
      </p:sp>
      <p:pic>
        <p:nvPicPr>
          <p:cNvPr id="4" name="Content Placeholder 3" descr="star_it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>
          <a:xfrm>
            <a:off x="8152" y="1600200"/>
            <a:ext cx="9135848" cy="4934007"/>
          </a:xfrm>
        </p:spPr>
      </p:pic>
    </p:spTree>
    <p:extLst>
      <p:ext uri="{BB962C8B-B14F-4D97-AF65-F5344CB8AC3E}">
        <p14:creationId xmlns:p14="http://schemas.microsoft.com/office/powerpoint/2010/main" val="95785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384517"/>
            <a:ext cx="8042276" cy="1336956"/>
          </a:xfrm>
        </p:spPr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r>
              <a:rPr lang="en-US" dirty="0" smtClean="0"/>
              <a:t> convert high dimensional numerical data into a colored grid of cells</a:t>
            </a:r>
          </a:p>
          <a:p>
            <a:pPr lvl="1"/>
            <a:r>
              <a:rPr lang="en-US" dirty="0" smtClean="0">
                <a:sym typeface="Wingdings"/>
              </a:rPr>
              <a:t>Numbers  colors</a:t>
            </a:r>
          </a:p>
          <a:p>
            <a:r>
              <a:rPr lang="en-US" dirty="0"/>
              <a:t>“Curse of dimensionality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 proverbial “blue screen of death” … </a:t>
            </a:r>
            <a:r>
              <a:rPr lang="en-US" sz="2000" dirty="0" err="1" smtClean="0"/>
              <a:t>heatmap</a:t>
            </a:r>
            <a:r>
              <a:rPr lang="en-US" sz="2000" dirty="0" smtClean="0"/>
              <a:t>-style</a:t>
            </a:r>
          </a:p>
          <a:p>
            <a:r>
              <a:rPr lang="en-US" dirty="0" smtClean="0"/>
              <a:t>Readability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2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read that?</a:t>
            </a:r>
            <a:endParaRPr lang="en-US" dirty="0"/>
          </a:p>
        </p:txBody>
      </p:sp>
      <p:pic>
        <p:nvPicPr>
          <p:cNvPr id="4" name="Content Placeholder 3" descr="unreada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568" r="-49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155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vs. interactive </a:t>
            </a:r>
            <a:r>
              <a:rPr lang="en-US" dirty="0" err="1" smtClean="0"/>
              <a:t>heatmaps</a:t>
            </a:r>
            <a:endParaRPr lang="en-US" dirty="0" smtClean="0"/>
          </a:p>
          <a:p>
            <a:r>
              <a:rPr lang="en-US" dirty="0" smtClean="0"/>
              <a:t>For computational cost (as you might expect): </a:t>
            </a:r>
          </a:p>
          <a:p>
            <a:pPr lvl="1"/>
            <a:r>
              <a:rPr lang="en-US" dirty="0" smtClean="0"/>
              <a:t>interactive </a:t>
            </a:r>
            <a:r>
              <a:rPr lang="en-US" b="1" dirty="0" smtClean="0">
                <a:solidFill>
                  <a:srgbClr val="FF0000"/>
                </a:solidFill>
              </a:rPr>
              <a:t>&gt;&gt; </a:t>
            </a:r>
            <a:r>
              <a:rPr lang="en-US" dirty="0" smtClean="0"/>
              <a:t>static</a:t>
            </a:r>
          </a:p>
          <a:p>
            <a:r>
              <a:rPr lang="en-US" dirty="0" smtClean="0"/>
              <a:t>In general, interactive </a:t>
            </a:r>
            <a:r>
              <a:rPr lang="en-US" dirty="0" err="1" smtClean="0"/>
              <a:t>heatmaps</a:t>
            </a:r>
            <a:r>
              <a:rPr lang="en-US" dirty="0" smtClean="0"/>
              <a:t> are</a:t>
            </a:r>
            <a:r>
              <a:rPr lang="en-US" i="1" dirty="0" smtClean="0"/>
              <a:t> </a:t>
            </a:r>
            <a:r>
              <a:rPr lang="en-US" dirty="0" smtClean="0"/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12254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benchmarks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611" y="5912281"/>
            <a:ext cx="347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columns: 8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Inf</a:t>
            </a:r>
            <a:r>
              <a:rPr lang="en-US" dirty="0" smtClean="0"/>
              <a:t>” = infinity (system crash)</a:t>
            </a:r>
            <a:endParaRPr lang="en-US" dirty="0"/>
          </a:p>
        </p:txBody>
      </p:sp>
      <p:pic>
        <p:nvPicPr>
          <p:cNvPr id="8" name="Content Placeholder 7" descr="shinyheatmap_benchmark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30" b="-3930"/>
          <a:stretch>
            <a:fillRect/>
          </a:stretch>
        </p:blipFill>
        <p:spPr/>
      </p:pic>
      <p:pic>
        <p:nvPicPr>
          <p:cNvPr id="9" name="Picture 8" descr="shinyheatmap_benchmarks_ful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1" y="1775495"/>
            <a:ext cx="8846570" cy="41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nyheatmap_paper_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728"/>
            <a:ext cx="9144000" cy="37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2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http://shinyheatmap.com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fig1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5" b="-3155"/>
          <a:stretch>
            <a:fillRect/>
          </a:stretch>
        </p:blipFill>
        <p:spPr>
          <a:xfrm>
            <a:off x="0" y="1647041"/>
            <a:ext cx="9047506" cy="4886295"/>
          </a:xfrm>
        </p:spPr>
      </p:pic>
    </p:spTree>
    <p:extLst>
      <p:ext uri="{BB962C8B-B14F-4D97-AF65-F5344CB8AC3E}">
        <p14:creationId xmlns:p14="http://schemas.microsoft.com/office/powerpoint/2010/main" val="198055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http://shinyheatmap.com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6145"/>
            <a:ext cx="9144000" cy="4475311"/>
          </a:xfrm>
        </p:spPr>
      </p:pic>
    </p:spTree>
    <p:extLst>
      <p:ext uri="{BB962C8B-B14F-4D97-AF65-F5344CB8AC3E}">
        <p14:creationId xmlns:p14="http://schemas.microsoft.com/office/powerpoint/2010/main" val="208293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your </a:t>
            </a:r>
            <a:r>
              <a:rPr lang="en-US" dirty="0" err="1" smtClean="0"/>
              <a:t>heatmap</a:t>
            </a:r>
            <a:r>
              <a:rPr lang="en-US" dirty="0" smtClean="0"/>
              <a:t> is too big…</a:t>
            </a:r>
            <a:endParaRPr lang="en-US" dirty="0"/>
          </a:p>
        </p:txBody>
      </p:sp>
      <p:pic>
        <p:nvPicPr>
          <p:cNvPr id="6" name="Content Placeholder 5" descr="shinyheatmap_dbl_panel cop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5" b="-3335"/>
          <a:stretch>
            <a:fillRect/>
          </a:stretch>
        </p:blipFill>
        <p:spPr>
          <a:xfrm>
            <a:off x="0" y="1600200"/>
            <a:ext cx="9144000" cy="4938410"/>
          </a:xfrm>
        </p:spPr>
      </p:pic>
    </p:spTree>
    <p:extLst>
      <p:ext uri="{BB962C8B-B14F-4D97-AF65-F5344CB8AC3E}">
        <p14:creationId xmlns:p14="http://schemas.microsoft.com/office/powerpoint/2010/main" val="383821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1344</TotalTime>
  <Words>183</Words>
  <Application>Microsoft Macintosh PowerPoint</Application>
  <PresentationFormat>On-screen Show (4:3)</PresentationFormat>
  <Paragraphs>35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Breeze</vt:lpstr>
      <vt:lpstr>Outrageously fast interactive heatmap graphics using R, JavaScript, and Plotly </vt:lpstr>
      <vt:lpstr>Background</vt:lpstr>
      <vt:lpstr>Can you read that?</vt:lpstr>
      <vt:lpstr>Background</vt:lpstr>
      <vt:lpstr>Some benchmarks</vt:lpstr>
      <vt:lpstr>PowerPoint Presentation</vt:lpstr>
      <vt:lpstr>http://shinyheatmap.com/ </vt:lpstr>
      <vt:lpstr>http://shinyheatmap.com/ </vt:lpstr>
      <vt:lpstr>If your heatmap is too big…</vt:lpstr>
      <vt:lpstr>http://fastheatmap.com/ </vt:lpstr>
      <vt:lpstr>Future directions</vt:lpstr>
      <vt:lpstr>Star it!</vt:lpstr>
      <vt:lpstr>Q/A</vt:lpstr>
    </vt:vector>
  </TitlesOfParts>
  <Company>University of Miami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Outrageously fast interactive heatmap graphics using R, JavaScript, and Plotly </dc:title>
  <dc:creator>Bohdan Khomtchouk</dc:creator>
  <cp:lastModifiedBy>Bohdan Khomtchouk</cp:lastModifiedBy>
  <cp:revision>41</cp:revision>
  <dcterms:created xsi:type="dcterms:W3CDTF">2017-11-14T04:19:24Z</dcterms:created>
  <dcterms:modified xsi:type="dcterms:W3CDTF">2017-11-15T07:03:38Z</dcterms:modified>
</cp:coreProperties>
</file>